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8" r:id="rId5"/>
    <p:sldId id="264" r:id="rId6"/>
    <p:sldId id="270" r:id="rId7"/>
    <p:sldId id="273" r:id="rId8"/>
    <p:sldId id="277" r:id="rId9"/>
    <p:sldId id="271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91" r:id="rId18"/>
    <p:sldId id="286" r:id="rId19"/>
    <p:sldId id="275" r:id="rId20"/>
    <p:sldId id="269" r:id="rId21"/>
    <p:sldId id="287" r:id="rId22"/>
    <p:sldId id="288" r:id="rId23"/>
    <p:sldId id="289" r:id="rId24"/>
    <p:sldId id="290" r:id="rId25"/>
    <p:sldId id="274" r:id="rId26"/>
    <p:sldId id="268" r:id="rId27"/>
    <p:sldId id="266" r:id="rId28"/>
    <p:sldId id="272" r:id="rId29"/>
    <p:sldId id="293" r:id="rId30"/>
    <p:sldId id="292" r:id="rId31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18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BDC04641-427E-4703-B611-C7CE47DCA76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3073863-465B-40E1-BD2C-81D9DE0D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CD5B7DA-B1E3-4341-A77A-10E910BD48A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00C6D90-1878-40D9-8C2B-DDBABE7C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3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ags" Target="../tags/tag70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tags" Target="../tags/tag82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Relationship Id="rId6" Type="http://schemas.openxmlformats.org/officeDocument/2006/relationships/tags" Target="../tags/tag123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9.xml" /><Relationship Id="rId4" Type="http://schemas.openxmlformats.org/officeDocument/2006/relationships/tags" Target="../tags/tag160.xml" /><Relationship Id="rId5" Type="http://schemas.openxmlformats.org/officeDocument/2006/relationships/tags" Target="../tags/tag161.xml" /><Relationship Id="rId6" Type="http://schemas.openxmlformats.org/officeDocument/2006/relationships/tags" Target="../tags/tag162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4.xml" /><Relationship Id="rId4" Type="http://schemas.openxmlformats.org/officeDocument/2006/relationships/tags" Target="../tags/tag175.xml" /><Relationship Id="rId5" Type="http://schemas.openxmlformats.org/officeDocument/2006/relationships/tags" Target="../tags/tag176.xml" /><Relationship Id="rId6" Type="http://schemas.openxmlformats.org/officeDocument/2006/relationships/tags" Target="../tags/tag177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tags" Target="../tags/tag6.xml" /><Relationship Id="rId6" Type="http://schemas.openxmlformats.org/officeDocument/2006/relationships/tags" Target="../tags/tag7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tags" Target="../tags/tag23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6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2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8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1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8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4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9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7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2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4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1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0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00C6D90-1878-40D9-8C2B-DDBABE7C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227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kern="1200" smtId="4294967295"/>
            </a:defPPr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defPPr>
              <a:defRPr kern="1200" smtId="4294967295"/>
            </a:defPPr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 kern="1200" smtId="4294967295"/>
            </a:lvl2pPr>
            <a:lvl3pPr marL="914400" indent="0" algn="ctr">
              <a:buNone/>
              <a:defRPr kern="1200" smtId="4294967295"/>
            </a:lvl3pPr>
            <a:lvl4pPr marL="1371600" indent="0" algn="ctr">
              <a:buNone/>
              <a:defRPr kern="1200" smtId="4294967295"/>
            </a:lvl4pPr>
            <a:lvl5pPr marL="1828800" indent="0" algn="ctr">
              <a:buNone/>
              <a:defRPr kern="1200" smtId="4294967295"/>
            </a:lvl5pPr>
            <a:lvl6pPr marL="2286000" indent="0" algn="ctr">
              <a:buNone/>
              <a:defRPr kern="1200" smtId="4294967295"/>
            </a:lvl6pPr>
            <a:lvl7pPr marL="2743200" indent="0" algn="ctr">
              <a:buNone/>
              <a:defRPr kern="1200" smtId="4294967295"/>
            </a:lvl7pPr>
            <a:lvl8pPr marL="3200400" indent="0" algn="ctr">
              <a:buNone/>
              <a:defRPr kern="1200" smtId="4294967295"/>
            </a:lvl8pPr>
            <a:lvl9pPr marL="3657600" indent="0" algn="ctr">
              <a:buNone/>
              <a:defRPr kern="1200" smtId="4294967295"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defPPr>
              <a:defRPr kern="1200" smtId="4294967295"/>
            </a:defPPr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defPPr>
              <a:defRPr kern="1200" smtId="4294967295"/>
            </a:defPPr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defPPr>
              <a:defRPr kern="1200" smtId="4294967295"/>
            </a:defPPr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defPPr>
              <a:defRPr kern="1200" smtId="4294967295"/>
            </a:defPPr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defPPr>
              <a:defRPr kern="1200" smtId="4294967295"/>
            </a:defPPr>
            <a:lvl1pPr marL="0" indent="0">
              <a:buNone/>
              <a:defRPr sz="2400" b="1" cap="none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defPPr>
              <a:defRPr kern="1200" smtId="4294967295"/>
            </a:defPPr>
            <a:lvl1pPr marL="0" indent="0">
              <a:buNone/>
              <a:defRPr sz="2400" b="1" cap="none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defPPr>
              <a:defRPr kern="1200" smtId="4294967295"/>
            </a:defPPr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defPPr>
              <a:defRPr kern="1200" smtId="4294967295"/>
            </a:defPPr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defPPr>
              <a:defRPr kern="1200" smtId="4294967295"/>
            </a:defPPr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defPPr>
              <a:defRPr kern="1200" smtId="4294967295"/>
            </a:defPPr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defPPr>
              <a:defRPr kern="1200" smtId="4294967295"/>
            </a:defPPr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defPPr>
              <a:defRPr kern="1200" smtId="4294967295"/>
            </a:defPPr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defPPr>
              <a:defRPr kern="1200" smtId="4294967295"/>
            </a:defPPr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defPPr>
              <a:defRPr kern="1200" smtId="4294967295"/>
            </a:defPPr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defPPr>
              <a:defRPr kern="1200" smtId="4294967295"/>
            </a:def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>
            <a:defPPr>
              <a:defRPr kern="1200" smtId="4294967295"/>
            </a:defPPr>
          </a:lstStyle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>
            <a:defPPr>
              <a:defRPr kern="1200" smtId="4294967295"/>
            </a:defPPr>
          </a:lstStyle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>
            <a:defPPr>
              <a:defRPr kern="1200" smtId="4294967295"/>
            </a:defPPr>
          </a:lstStyle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>
            <a:defPPr>
              <a:defRPr kern="1200" smtId="4294967295"/>
            </a:defPPr>
          </a:lstStyle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defPPr>
              <a:defRPr kern="1200" smtId="4294967295"/>
            </a:def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kern="1200" smtId="4294967295"/>
            </a:def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kern="1200" smtId="4294967295"/>
            </a:defPPr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915CB1-4951-40A1-9B33-EC01605D50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kern="1200" smtId="4294967295"/>
            </a:defPPr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kern="1200" smtId="4294967295"/>
            </a:defPPr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44479-45A1-4CB1-BBDC-F9DC65EC462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 compatLnSpc="1"/>
            <a:lstStyle>
              <a:defPPr>
                <a:defRPr kern="1200" smtId="4294967295"/>
              </a:defPPr>
            </a:lstStyle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 compatLnSpc="1"/>
            <a:lstStyle>
              <a:defPPr>
                <a:defRPr kern="1200" smtId="4294967295"/>
              </a:defPPr>
            </a:lstStyle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defPPr>
        <a:defRPr kern="1200" smtId="4294967295"/>
      </a:defPPr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ern="1200" smtId="4294967295"/>
      </a:defPPr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53.xml" /><Relationship Id="rId4" Type="http://schemas.microsoft.com/office/2007/relationships/hdphoto" Target="../media/hdphoto3.wdp" /><Relationship Id="rId5" Type="http://schemas.openxmlformats.org/officeDocument/2006/relationships/image" Target="../media/image7.png" /><Relationship Id="rId6" Type="http://schemas.openxmlformats.org/officeDocument/2006/relationships/tags" Target="../tags/tag5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59.xml" /><Relationship Id="rId4" Type="http://schemas.microsoft.com/office/2007/relationships/hdphoto" Target="../media/hdphoto4.wdp" /><Relationship Id="rId5" Type="http://schemas.openxmlformats.org/officeDocument/2006/relationships/image" Target="../media/image8.png" /><Relationship Id="rId6" Type="http://schemas.openxmlformats.org/officeDocument/2006/relationships/tags" Target="../tags/tag6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65.xml" /><Relationship Id="rId4" Type="http://schemas.microsoft.com/office/2007/relationships/hdphoto" Target="../media/hdphoto5.wdp" /><Relationship Id="rId5" Type="http://schemas.openxmlformats.org/officeDocument/2006/relationships/image" Target="../media/image9.png" /><Relationship Id="rId6" Type="http://schemas.openxmlformats.org/officeDocument/2006/relationships/tags" Target="../tags/tag6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71.xml" /><Relationship Id="rId4" Type="http://schemas.openxmlformats.org/officeDocument/2006/relationships/image" Target="../media/image10.png" /><Relationship Id="rId5" Type="http://schemas.openxmlformats.org/officeDocument/2006/relationships/tags" Target="../tags/tag7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77.xml" /><Relationship Id="rId4" Type="http://schemas.openxmlformats.org/officeDocument/2006/relationships/image" Target="../media/image11.png" /><Relationship Id="rId5" Type="http://schemas.openxmlformats.org/officeDocument/2006/relationships/tags" Target="../tags/tag7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83.xml" /><Relationship Id="rId4" Type="http://schemas.openxmlformats.org/officeDocument/2006/relationships/image" Target="../media/image12.png" /><Relationship Id="rId5" Type="http://schemas.openxmlformats.org/officeDocument/2006/relationships/tags" Target="../tags/tag8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89.xml" /><Relationship Id="rId4" Type="http://schemas.openxmlformats.org/officeDocument/2006/relationships/image" Target="../media/image13.png" /><Relationship Id="rId5" Type="http://schemas.openxmlformats.org/officeDocument/2006/relationships/tags" Target="../tags/tag90.xml" /><Relationship Id="rId6" Type="http://schemas.openxmlformats.org/officeDocument/2006/relationships/image" Target="../media/image14.png" /><Relationship Id="rId7" Type="http://schemas.openxmlformats.org/officeDocument/2006/relationships/tags" Target="../tags/tag9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image" Target="../media/image15.jpeg" /><Relationship Id="rId7" Type="http://schemas.openxmlformats.org/officeDocument/2006/relationships/tags" Target="../tags/tag10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12.xml" /><Relationship Id="rId4" Type="http://schemas.openxmlformats.org/officeDocument/2006/relationships/image" Target="../media/image16.png" /><Relationship Id="rId5" Type="http://schemas.openxmlformats.org/officeDocument/2006/relationships/tags" Target="../tags/tag1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18.xml" /><Relationship Id="rId4" Type="http://schemas.openxmlformats.org/officeDocument/2006/relationships/image" Target="../media/image17.png" /><Relationship Id="rId5" Type="http://schemas.openxmlformats.org/officeDocument/2006/relationships/tags" Target="../tags/tag1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24.xml" /><Relationship Id="rId4" Type="http://schemas.openxmlformats.org/officeDocument/2006/relationships/image" Target="../media/image18.png" /><Relationship Id="rId5" Type="http://schemas.openxmlformats.org/officeDocument/2006/relationships/tags" Target="../tags/tag12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30.xml" /><Relationship Id="rId4" Type="http://schemas.openxmlformats.org/officeDocument/2006/relationships/image" Target="../media/image19.png" /><Relationship Id="rId5" Type="http://schemas.openxmlformats.org/officeDocument/2006/relationships/tags" Target="../tags/tag13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Relationship Id="rId6" Type="http://schemas.openxmlformats.org/officeDocument/2006/relationships/image" Target="../media/image20.jpeg" /><Relationship Id="rId7" Type="http://schemas.openxmlformats.org/officeDocument/2006/relationships/tags" Target="../tags/tag14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6.xml" /><Relationship Id="rId11" Type="http://schemas.openxmlformats.org/officeDocument/2006/relationships/image" Target="../media/image24.png" /><Relationship Id="rId12" Type="http://schemas.openxmlformats.org/officeDocument/2006/relationships/tags" Target="../tags/tag157.xml" /><Relationship Id="rId13" Type="http://schemas.openxmlformats.org/officeDocument/2006/relationships/tags" Target="../tags/tag158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152.xml" /><Relationship Id="rId4" Type="http://schemas.openxmlformats.org/officeDocument/2006/relationships/tags" Target="../tags/tag153.xml" /><Relationship Id="rId5" Type="http://schemas.openxmlformats.org/officeDocument/2006/relationships/image" Target="../media/image21.png" /><Relationship Id="rId6" Type="http://schemas.openxmlformats.org/officeDocument/2006/relationships/tags" Target="../tags/tag154.xml" /><Relationship Id="rId7" Type="http://schemas.openxmlformats.org/officeDocument/2006/relationships/image" Target="../media/image22.png" /><Relationship Id="rId8" Type="http://schemas.openxmlformats.org/officeDocument/2006/relationships/tags" Target="../tags/tag155.xml" /><Relationship Id="rId9" Type="http://schemas.openxmlformats.org/officeDocument/2006/relationships/image" Target="../media/image2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163.xml" /><Relationship Id="rId4" Type="http://schemas.openxmlformats.org/officeDocument/2006/relationships/tags" Target="../tags/tag164.xml" /><Relationship Id="rId5" Type="http://schemas.openxmlformats.org/officeDocument/2006/relationships/tags" Target="../tags/tag165.xml" /><Relationship Id="rId6" Type="http://schemas.openxmlformats.org/officeDocument/2006/relationships/image" Target="../media/image25.jpeg" /><Relationship Id="rId7" Type="http://schemas.openxmlformats.org/officeDocument/2006/relationships/tags" Target="../tags/tag16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image" Target="../media/image26.png" /><Relationship Id="rId6" Type="http://schemas.openxmlformats.org/officeDocument/2006/relationships/tags" Target="../tags/tag17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image" Target="../media/image2.jpeg" /><Relationship Id="rId7" Type="http://schemas.openxmlformats.org/officeDocument/2006/relationships/tags" Target="../tags/tag1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image" Target="../media/image3.png" /><Relationship Id="rId8" Type="http://schemas.openxmlformats.org/officeDocument/2006/relationships/tags" Target="../tags/tag2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image" Target="../media/image4.jpeg" /><Relationship Id="rId7" Type="http://schemas.openxmlformats.org/officeDocument/2006/relationships/tags" Target="../tags/tag3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41.xml" /><Relationship Id="rId4" Type="http://schemas.microsoft.com/office/2007/relationships/hdphoto" Target="../media/hdphoto1.wdp" /><Relationship Id="rId5" Type="http://schemas.openxmlformats.org/officeDocument/2006/relationships/image" Target="../media/image5.png" /><Relationship Id="rId6" Type="http://schemas.openxmlformats.org/officeDocument/2006/relationships/tags" Target="../tags/tag4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47.xml" /><Relationship Id="rId4" Type="http://schemas.microsoft.com/office/2007/relationships/hdphoto" Target="../media/hdphoto2.wdp" /><Relationship Id="rId5" Type="http://schemas.openxmlformats.org/officeDocument/2006/relationships/image" Target="../media/image6.png" /><Relationship Id="rId6" Type="http://schemas.openxmlformats.org/officeDocument/2006/relationships/tags" Target="../tags/tag4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pPr algn="ctr"/>
            <a:r>
              <a:rPr lang="en-US" smtClean="0"/>
              <a:t>How To Spot The Naughty From The Nice W.C. Claimant:</a:t>
            </a:r>
            <a:br>
              <a:rPr lang="en-US" smtClean="0"/>
            </a:br>
            <a:r>
              <a:rPr lang="en-US" smtClean="0"/>
              <a:t>Three Case Studies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>
            <a:defPPr>
              <a:defRPr kern="1200" smtId="4294967295"/>
            </a:defPPr>
          </a:lstStyle>
          <a:p>
            <a:endParaRPr lang="en-US" smtClean="0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By: Michael J. Bertsch</a:t>
            </a:r>
          </a:p>
          <a:p>
            <a:r>
              <a:rPr lang="en-US" smtClean="0">
                <a:latin typeface="+mj-lt"/>
              </a:rPr>
              <a:t>Nicola, Gudbranson &amp; Cooper, LLC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41078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713" y="0"/>
            <a:ext cx="46005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4265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388" y="33338"/>
            <a:ext cx="67532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8140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819150"/>
            <a:ext cx="7315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1117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938" y="1481138"/>
            <a:ext cx="70961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2070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819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488" y="957263"/>
            <a:ext cx="6677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95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550" y="547688"/>
            <a:ext cx="56769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0322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7775" y="685800"/>
            <a:ext cx="66484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7775" y="4343400"/>
            <a:ext cx="660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3533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smtClean="0"/>
              <a:t>Profile Number 2: Daniel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>
                <a:solidFill>
                  <a:schemeClr val="tx2"/>
                </a:solidFill>
                <a:latin typeface="+mj-lt"/>
              </a:rPr>
              <a:t>41 year old male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1 month employee</a:t>
            </a: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T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ow truck driver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Injured 11/27/15 while working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Allowed claim for lumbar strain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>
                <a:solidFill>
                  <a:schemeClr val="tx2"/>
                </a:solidFill>
                <a:latin typeface="+mj-lt"/>
              </a:rPr>
              <a:t>Off work 2 weeks: 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then </a:t>
            </a:r>
            <a:r>
              <a:rPr lang="en-US">
                <a:solidFill>
                  <a:schemeClr val="tx2"/>
                </a:solidFill>
                <a:latin typeface="+mj-lt"/>
              </a:rPr>
              <a:t>radiating leg pain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PCP requests MRI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Motion for L4-5, L5-S1 Disc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PCP refuses to turn over pre-incident records</a:t>
            </a:r>
          </a:p>
        </p:txBody>
      </p:sp>
    </p:spTree>
    <p:extLst>
      <p:ext uri="{BB962C8B-B14F-4D97-AF65-F5344CB8AC3E}">
        <p14:creationId xmlns:p14="http://schemas.microsoft.com/office/powerpoint/2010/main" val="111946443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95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2684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126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875" y="0"/>
            <a:ext cx="581025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5885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 smtClean="0">
                <a:solidFill>
                  <a:schemeClr val="tx2"/>
                </a:solidFill>
                <a:latin typeface="+mj-lt"/>
              </a:rPr>
              <a:t>Telltale Troublesome Claimants</a:t>
            </a:r>
            <a:endParaRPr lang="en-US" sz="32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67073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229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75" y="228600"/>
            <a:ext cx="72580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6310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331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5" y="523875"/>
            <a:ext cx="7334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7911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433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975" y="147638"/>
            <a:ext cx="64960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803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smtClean="0"/>
              <a:t>Profile Number 3: Dorothy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>
                <a:solidFill>
                  <a:schemeClr val="tx2"/>
                </a:solidFill>
                <a:latin typeface="+mj-lt"/>
              </a:rPr>
              <a:t>60 something female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Environmental service housekeeper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Injured in elevator fall</a:t>
            </a: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A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llowed for fracture  of right 4</a:t>
            </a:r>
            <a:r>
              <a:rPr lang="en-US" baseline="3000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 and 5</a:t>
            </a:r>
            <a:r>
              <a:rPr lang="en-US" baseline="3000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 finger</a:t>
            </a: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S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urgery</a:t>
            </a: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Off work and paid benefits 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for 18 months - MMI</a:t>
            </a:r>
            <a:endParaRPr lang="en-US">
              <a:solidFill>
                <a:schemeClr val="tx2"/>
              </a:solidFill>
              <a:latin typeface="+mj-lt"/>
            </a:endParaRPr>
          </a:p>
          <a:p>
            <a:endParaRPr lang="en-US" smtClean="0">
              <a:solidFill>
                <a:schemeClr val="tx2"/>
              </a:solidFill>
              <a:latin typeface="+mj-lt"/>
            </a:endParaRPr>
          </a:p>
          <a:p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>
                <a:solidFill>
                  <a:schemeClr val="tx2"/>
                </a:solidFill>
                <a:latin typeface="+mj-lt"/>
              </a:rPr>
              <a:t>Retired </a:t>
            </a:r>
            <a:endParaRPr lang="en-US">
              <a:solidFill>
                <a:schemeClr val="tx2"/>
              </a:solidFill>
              <a:latin typeface="+mj-lt"/>
            </a:endParaRP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SSD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Lawyer referred Dorothy to psychologist; diagnosed with depression 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“Cannot use right hand”</a:t>
            </a:r>
          </a:p>
          <a:p>
            <a:endParaRPr lang="en-US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96295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3716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9696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object 2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kern="1200" smtId="4294967295"/>
            </a:defPPr>
          </a:lstStyle>
          <a:p>
            <a:endParaRPr/>
          </a:p>
        </p:txBody>
      </p:sp>
      <p:sp>
        <p:nvSpPr>
          <p:cNvPr id="3" name="object 3"/>
          <p:cNvSpPr/>
          <p:nvPr>
            <p:custDataLst>
              <p:tags r:id="rId6"/>
            </p:custDataLst>
          </p:nvPr>
        </p:nvSpPr>
        <p:spPr>
          <a:xfrm>
            <a:off x="0" y="761"/>
            <a:ext cx="9144000" cy="10287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kern="1200" smtId="4294967295"/>
            </a:defPPr>
          </a:lstStyle>
          <a:p>
            <a:endParaRPr/>
          </a:p>
        </p:txBody>
      </p:sp>
      <p:sp>
        <p:nvSpPr>
          <p:cNvPr id="4" name="object 4"/>
          <p:cNvSpPr/>
          <p:nvPr>
            <p:custDataLst>
              <p:tags r:id="rId8"/>
            </p:custDataLst>
          </p:nvPr>
        </p:nvSpPr>
        <p:spPr>
          <a:xfrm>
            <a:off x="4399788" y="0"/>
            <a:ext cx="4744212" cy="60045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kern="1200" smtId="4294967295"/>
            </a:defPPr>
          </a:lstStyle>
          <a:p>
            <a:endParaRPr/>
          </a:p>
        </p:txBody>
      </p:sp>
      <p:sp>
        <p:nvSpPr>
          <p:cNvPr id="5" name="object 5"/>
          <p:cNvSpPr/>
          <p:nvPr>
            <p:custDataLst>
              <p:tags r:id="rId10"/>
            </p:custDataLst>
          </p:nvPr>
        </p:nvSpPr>
        <p:spPr>
          <a:xfrm>
            <a:off x="0" y="0"/>
            <a:ext cx="9144000" cy="102717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kern="1200" smtId="4294967295"/>
            </a:defPPr>
          </a:lstStyle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902461" y="734378"/>
            <a:ext cx="73271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 marL="12700" algn="ctr">
              <a:lnSpc>
                <a:spcPct val="100000"/>
              </a:lnSpc>
            </a:pPr>
            <a:r>
              <a:rPr lang="en-US" sz="3200" b="1" spc="-25" smtClean="0">
                <a:latin typeface="Calibri"/>
                <a:cs typeface="Calibri"/>
              </a:rPr>
              <a:t>NAUGHTY CLAIMANT CHECKLIST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>
            <p:custDataLst>
              <p:tags r:id="rId13"/>
            </p:custDataLst>
          </p:nvPr>
        </p:nvSpPr>
        <p:spPr>
          <a:xfrm>
            <a:off x="900685" y="1811020"/>
            <a:ext cx="6920230" cy="4816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1200" smtId="4294967295"/>
            </a:defPPr>
          </a:lstStyle>
          <a:p>
            <a:pPr marL="469900" indent="-45593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71170"/>
                <a:tab pos="472440"/>
              </a:tabLst>
            </a:pPr>
            <a:r>
              <a:rPr sz="2600" b="1" spc="-15">
                <a:solidFill>
                  <a:srgbClr val="04617A"/>
                </a:solidFill>
                <a:latin typeface="Calibri"/>
                <a:cs typeface="Calibri"/>
              </a:rPr>
              <a:t>Delegate </a:t>
            </a:r>
            <a:r>
              <a:rPr sz="2600" b="1" spc="-5">
                <a:solidFill>
                  <a:srgbClr val="04617A"/>
                </a:solidFill>
                <a:latin typeface="Calibri"/>
                <a:cs typeface="Calibri"/>
              </a:rPr>
              <a:t>vs.</a:t>
            </a:r>
            <a:r>
              <a:rPr sz="2600" b="1" spc="-40">
                <a:solidFill>
                  <a:srgbClr val="04617A"/>
                </a:solidFill>
                <a:latin typeface="Calibri"/>
                <a:cs typeface="Calibri"/>
              </a:rPr>
              <a:t> </a:t>
            </a:r>
            <a:r>
              <a:rPr sz="2600" b="1" spc="-10" smtClean="0">
                <a:solidFill>
                  <a:srgbClr val="04617A"/>
                </a:solidFill>
                <a:latin typeface="Calibri"/>
                <a:cs typeface="Calibri"/>
              </a:rPr>
              <a:t>Abdicate</a:t>
            </a:r>
            <a:endParaRPr lang="en-US" sz="2600" b="1" spc="-10" smtClean="0">
              <a:solidFill>
                <a:srgbClr val="04617A"/>
              </a:solidFill>
              <a:latin typeface="Calibri"/>
              <a:cs typeface="Calibri"/>
            </a:endParaRPr>
          </a:p>
          <a:p>
            <a:pPr marL="13970" algn="just">
              <a:lnSpc>
                <a:spcPct val="100000"/>
              </a:lnSpc>
              <a:tabLst>
                <a:tab pos="471170"/>
                <a:tab pos="472440"/>
              </a:tabLst>
            </a:pPr>
            <a:endParaRPr sz="26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70534"/>
                <a:tab pos="471170"/>
              </a:tabLst>
            </a:pPr>
            <a:r>
              <a:rPr lang="en-US" sz="2600" b="1" spc="-10" smtClean="0">
                <a:solidFill>
                  <a:srgbClr val="04617A"/>
                </a:solidFill>
                <a:latin typeface="Calibri"/>
                <a:cs typeface="Calibri"/>
              </a:rPr>
              <a:t>Investigate Facts/Medical</a:t>
            </a:r>
          </a:p>
          <a:p>
            <a:pPr marL="12700" marR="5080" algn="just">
              <a:lnSpc>
                <a:spcPct val="150000"/>
              </a:lnSpc>
              <a:tabLst>
                <a:tab pos="470534"/>
                <a:tab pos="471170"/>
              </a:tabLst>
            </a:pPr>
            <a:endParaRPr sz="26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469265"/>
                <a:tab pos="470534"/>
              </a:tabLst>
            </a:pPr>
            <a:r>
              <a:rPr sz="2600" b="1" spc="-5">
                <a:solidFill>
                  <a:srgbClr val="04617A"/>
                </a:solidFill>
                <a:latin typeface="Calibri"/>
                <a:cs typeface="Calibri"/>
              </a:rPr>
              <a:t>IME</a:t>
            </a:r>
            <a:r>
              <a:rPr sz="2600" b="1" spc="-100">
                <a:solidFill>
                  <a:srgbClr val="04617A"/>
                </a:solidFill>
                <a:latin typeface="Calibri"/>
                <a:cs typeface="Calibri"/>
              </a:rPr>
              <a:t> </a:t>
            </a:r>
            <a:r>
              <a:rPr sz="2600" b="1" spc="-5" smtClean="0">
                <a:solidFill>
                  <a:srgbClr val="04617A"/>
                </a:solidFill>
                <a:latin typeface="Calibri"/>
                <a:cs typeface="Calibri"/>
              </a:rPr>
              <a:t>(?)</a:t>
            </a:r>
            <a:endParaRPr lang="en-US" sz="2600" b="1" spc="-5" smtClean="0">
              <a:solidFill>
                <a:srgbClr val="04617A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tabLst>
                <a:tab pos="469265"/>
                <a:tab pos="470534"/>
              </a:tabLst>
            </a:pPr>
            <a:endParaRPr sz="2600">
              <a:latin typeface="Calibri"/>
              <a:cs typeface="Calibri"/>
            </a:endParaRPr>
          </a:p>
          <a:p>
            <a:pPr marL="469265" indent="-456565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469265"/>
                <a:tab pos="469900"/>
              </a:tabLst>
            </a:pPr>
            <a:r>
              <a:rPr lang="en-US" sz="2600" b="1" spc="-5" smtClean="0">
                <a:solidFill>
                  <a:srgbClr val="04617A"/>
                </a:solidFill>
                <a:latin typeface="Calibri"/>
                <a:cs typeface="Calibri"/>
              </a:rPr>
              <a:t>Surveillance(?)</a:t>
            </a:r>
          </a:p>
          <a:p>
            <a:pPr marL="12700" algn="just">
              <a:lnSpc>
                <a:spcPct val="100000"/>
              </a:lnSpc>
              <a:spcBef>
                <a:spcPts val="1200"/>
              </a:spcBef>
              <a:tabLst>
                <a:tab pos="469265"/>
                <a:tab pos="469900"/>
              </a:tabLst>
            </a:pPr>
            <a:endParaRPr sz="2600">
              <a:latin typeface="Calibri"/>
              <a:cs typeface="Calibri"/>
            </a:endParaRPr>
          </a:p>
          <a:p>
            <a:pPr marL="469265" marR="247650" indent="-456565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9265"/>
                <a:tab pos="470534"/>
              </a:tabLst>
            </a:pPr>
            <a:r>
              <a:rPr lang="en-US" sz="2600" b="1" spc="-5" smtClean="0">
                <a:solidFill>
                  <a:srgbClr val="04617A"/>
                </a:solidFill>
                <a:latin typeface="Calibri"/>
                <a:cs typeface="Calibri"/>
              </a:rPr>
              <a:t>Extra ICO Hearing Time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35230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066800"/>
            <a:ext cx="4419600" cy="496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08503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447800"/>
            <a:ext cx="589612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5675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pPr marL="0" indent="0" algn="ctr">
              <a:buNone/>
            </a:pPr>
            <a:r>
              <a:rPr lang="en-US" sz="5000" smtClean="0">
                <a:solidFill>
                  <a:schemeClr val="tx2"/>
                </a:solidFill>
                <a:latin typeface="+mj-lt"/>
              </a:rPr>
              <a:t>THE END</a:t>
            </a:r>
            <a:endParaRPr lang="en-US" sz="50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56536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u="sng" smtClean="0"/>
              <a:t>Exceptions = Trouble</a:t>
            </a:r>
            <a:endParaRPr lang="en-US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>
                <a:solidFill>
                  <a:schemeClr val="tx2"/>
                </a:solidFill>
                <a:latin typeface="+mj-lt"/>
              </a:rPr>
              <a:t>* </a:t>
            </a:r>
            <a:r>
              <a:rPr lang="en-US" sz="3200" spc="-10">
                <a:solidFill>
                  <a:schemeClr val="tx2"/>
                </a:solidFill>
                <a:latin typeface="+mj-lt"/>
              </a:rPr>
              <a:t>New </a:t>
            </a:r>
            <a:r>
              <a:rPr lang="en-US" sz="3200" spc="-15">
                <a:solidFill>
                  <a:schemeClr val="tx2"/>
                </a:solidFill>
                <a:latin typeface="+mj-lt"/>
              </a:rPr>
              <a:t>Hire</a:t>
            </a:r>
            <a:r>
              <a:rPr lang="en-US" sz="3200" spc="-11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">
                <a:solidFill>
                  <a:schemeClr val="tx2"/>
                </a:solidFill>
                <a:latin typeface="+mj-lt"/>
              </a:rPr>
              <a:t>Claimant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>
                <a:solidFill>
                  <a:schemeClr val="tx2"/>
                </a:solidFill>
                <a:latin typeface="+mj-lt"/>
              </a:rPr>
              <a:t>* </a:t>
            </a:r>
            <a:r>
              <a:rPr lang="en-US" sz="3200" spc="-15">
                <a:solidFill>
                  <a:schemeClr val="tx2"/>
                </a:solidFill>
                <a:latin typeface="+mj-lt"/>
              </a:rPr>
              <a:t>Problem Employee </a:t>
            </a:r>
            <a:r>
              <a:rPr lang="en-US" sz="3200">
                <a:solidFill>
                  <a:schemeClr val="tx2"/>
                </a:solidFill>
                <a:latin typeface="+mj-lt"/>
              </a:rPr>
              <a:t>/ </a:t>
            </a:r>
            <a:r>
              <a:rPr lang="en-US" sz="3200" spc="-5">
                <a:solidFill>
                  <a:schemeClr val="tx2"/>
                </a:solidFill>
                <a:latin typeface="+mj-lt"/>
              </a:rPr>
              <a:t>Multiple</a:t>
            </a:r>
            <a:r>
              <a:rPr lang="en-US" sz="3200" spc="-7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">
                <a:solidFill>
                  <a:schemeClr val="tx2"/>
                </a:solidFill>
                <a:latin typeface="+mj-lt"/>
              </a:rPr>
              <a:t>Claimant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>
                <a:solidFill>
                  <a:schemeClr val="tx2"/>
                </a:solidFill>
                <a:latin typeface="+mj-lt"/>
              </a:rPr>
              <a:t>* No or </a:t>
            </a:r>
            <a:r>
              <a:rPr lang="en-US" sz="3200" spc="-25">
                <a:solidFill>
                  <a:schemeClr val="tx2"/>
                </a:solidFill>
                <a:latin typeface="+mj-lt"/>
              </a:rPr>
              <a:t>Late </a:t>
            </a:r>
            <a:r>
              <a:rPr lang="en-US" sz="3200" spc="-15">
                <a:solidFill>
                  <a:schemeClr val="tx2"/>
                </a:solidFill>
                <a:latin typeface="+mj-lt"/>
              </a:rPr>
              <a:t>Reporting </a:t>
            </a:r>
            <a:r>
              <a:rPr lang="en-US" sz="3200">
                <a:solidFill>
                  <a:schemeClr val="tx2"/>
                </a:solidFill>
                <a:latin typeface="+mj-lt"/>
              </a:rPr>
              <a:t>of</a:t>
            </a:r>
            <a:r>
              <a:rPr lang="en-US" sz="3200" spc="-3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10">
                <a:solidFill>
                  <a:schemeClr val="tx2"/>
                </a:solidFill>
                <a:latin typeface="+mj-lt"/>
              </a:rPr>
              <a:t>Incident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>
                <a:solidFill>
                  <a:schemeClr val="tx2"/>
                </a:solidFill>
                <a:latin typeface="+mj-lt"/>
              </a:rPr>
              <a:t>* No Witnesses When </a:t>
            </a:r>
            <a:r>
              <a:rPr lang="en-US" sz="3200" spc="-15">
                <a:solidFill>
                  <a:schemeClr val="tx2"/>
                </a:solidFill>
                <a:latin typeface="+mj-lt"/>
              </a:rPr>
              <a:t>There </a:t>
            </a:r>
            <a:r>
              <a:rPr lang="en-US" sz="3200" spc="-5">
                <a:solidFill>
                  <a:schemeClr val="tx2"/>
                </a:solidFill>
                <a:latin typeface="+mj-lt"/>
              </a:rPr>
              <a:t>Should</a:t>
            </a:r>
            <a:r>
              <a:rPr lang="en-US" sz="3200" spc="-14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>
                <a:solidFill>
                  <a:schemeClr val="tx2"/>
                </a:solidFill>
                <a:latin typeface="+mj-lt"/>
              </a:rPr>
              <a:t>Be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spc="-10" smtClean="0">
                <a:solidFill>
                  <a:schemeClr val="tx2"/>
                </a:solidFill>
                <a:latin typeface="+mj-lt"/>
              </a:rPr>
              <a:t>*Lawyer </a:t>
            </a:r>
            <a:r>
              <a:rPr lang="en-US" sz="3200">
                <a:solidFill>
                  <a:schemeClr val="tx2"/>
                </a:solidFill>
                <a:latin typeface="+mj-lt"/>
              </a:rPr>
              <a:t>– </a:t>
            </a:r>
            <a:r>
              <a:rPr lang="en-US" sz="3200" spc="-15">
                <a:solidFill>
                  <a:schemeClr val="tx2"/>
                </a:solidFill>
                <a:latin typeface="+mj-lt"/>
              </a:rPr>
              <a:t>Early</a:t>
            </a:r>
            <a:r>
              <a:rPr lang="en-US" sz="3200" spc="-13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mtClean="0">
                <a:solidFill>
                  <a:schemeClr val="tx2"/>
                </a:solidFill>
                <a:latin typeface="+mj-lt"/>
              </a:rPr>
              <a:t>On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smtClean="0">
                <a:solidFill>
                  <a:schemeClr val="tx2"/>
                </a:solidFill>
                <a:latin typeface="+mj-lt"/>
              </a:rPr>
              <a:t>*Recent Discipline</a:t>
            </a:r>
            <a:endParaRPr lang="en-US" sz="32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72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838199"/>
            <a:ext cx="4038600" cy="50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1592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smtClean="0"/>
              <a:t>Profile Number 1: Teresa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>
                <a:solidFill>
                  <a:schemeClr val="tx2"/>
                </a:solidFill>
                <a:latin typeface="+mj-lt"/>
              </a:rPr>
              <a:t>56 year old female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Retail sales associate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Alleged incident on 6/1/16</a:t>
            </a:r>
          </a:p>
          <a:p>
            <a:r>
              <a:rPr lang="en-US">
                <a:solidFill>
                  <a:schemeClr val="tx2"/>
                </a:solidFill>
                <a:latin typeface="+mj-lt"/>
              </a:rPr>
              <a:t>Alleged injury – knee 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strain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Trip and fall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US" baseline="30000" smtClean="0">
                <a:solidFill>
                  <a:schemeClr val="tx2"/>
                </a:solidFill>
                <a:latin typeface="+mj-lt"/>
              </a:rPr>
              <a:t>st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 medical visit 5 days post incident</a:t>
            </a:r>
          </a:p>
          <a:p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>
                <a:solidFill>
                  <a:schemeClr val="tx2"/>
                </a:solidFill>
                <a:latin typeface="+mj-lt"/>
              </a:rPr>
              <a:t>Late reported by phone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No </a:t>
            </a:r>
            <a:r>
              <a:rPr lang="en-US">
                <a:solidFill>
                  <a:schemeClr val="tx2"/>
                </a:solidFill>
                <a:latin typeface="+mj-lt"/>
              </a:rPr>
              <a:t>incident 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report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No witnesses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History of absenteeism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Medical records with same symptoms</a:t>
            </a:r>
          </a:p>
          <a:p>
            <a:r>
              <a:rPr lang="en-US" smtClean="0">
                <a:solidFill>
                  <a:schemeClr val="tx2"/>
                </a:solidFill>
                <a:latin typeface="+mj-lt"/>
              </a:rPr>
              <a:t>Facebook friends </a:t>
            </a:r>
            <a:endParaRPr lang="en-US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67235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/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0"/>
            <a:ext cx="7848600" cy="749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5338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762000"/>
            <a:ext cx="4191000" cy="55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0070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238" y="0"/>
            <a:ext cx="458152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407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663" y="0"/>
            <a:ext cx="46386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2505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00.xml><?xml version="1.0" encoding="utf-8"?>
<p:tagLst xmlns:p="http://schemas.openxmlformats.org/presentationml/2006/main">
  <p:tag name="AS_UNIQUEID" val="99"/>
</p:tagLst>
</file>

<file path=ppt/tags/tag101.xml><?xml version="1.0" encoding="utf-8"?>
<p:tagLst xmlns:p="http://schemas.openxmlformats.org/presentationml/2006/main">
  <p:tag name="AS_UNIQUEID" val="100"/>
</p:tagLst>
</file>

<file path=ppt/tags/tag102.xml><?xml version="1.0" encoding="utf-8"?>
<p:tagLst xmlns:p="http://schemas.openxmlformats.org/presentationml/2006/main">
  <p:tag name="AS_UNIQUEID" val="101"/>
</p:tagLst>
</file>

<file path=ppt/tags/tag103.xml><?xml version="1.0" encoding="utf-8"?>
<p:tagLst xmlns:p="http://schemas.openxmlformats.org/presentationml/2006/main">
  <p:tag name="AS_UNIQUEID" val="102"/>
</p:tagLst>
</file>

<file path=ppt/tags/tag104.xml><?xml version="1.0" encoding="utf-8"?>
<p:tagLst xmlns:p="http://schemas.openxmlformats.org/presentationml/2006/main">
  <p:tag name="AS_UNIQUEID" val="103"/>
</p:tagLst>
</file>

<file path=ppt/tags/tag105.xml><?xml version="1.0" encoding="utf-8"?>
<p:tagLst xmlns:p="http://schemas.openxmlformats.org/presentationml/2006/main">
  <p:tag name="AS_UNIQUEID" val="104"/>
</p:tagLst>
</file>

<file path=ppt/tags/tag106.xml><?xml version="1.0" encoding="utf-8"?>
<p:tagLst xmlns:p="http://schemas.openxmlformats.org/presentationml/2006/main">
  <p:tag name="AS_UNIQUEID" val="105"/>
</p:tagLst>
</file>

<file path=ppt/tags/tag107.xml><?xml version="1.0" encoding="utf-8"?>
<p:tagLst xmlns:p="http://schemas.openxmlformats.org/presentationml/2006/main">
  <p:tag name="AS_UNIQUEID" val="106"/>
</p:tagLst>
</file>

<file path=ppt/tags/tag108.xml><?xml version="1.0" encoding="utf-8"?>
<p:tagLst xmlns:p="http://schemas.openxmlformats.org/presentationml/2006/main">
  <p:tag name="AS_UNIQUEID" val="107"/>
</p:tagLst>
</file>

<file path=ppt/tags/tag109.xml><?xml version="1.0" encoding="utf-8"?>
<p:tagLst xmlns:p="http://schemas.openxmlformats.org/presentationml/2006/main">
  <p:tag name="AS_UNIQUEID" val="108"/>
</p:tagLst>
</file>

<file path=ppt/tags/tag11.xml><?xml version="1.0" encoding="utf-8"?>
<p:tagLst xmlns:p="http://schemas.openxmlformats.org/presentationml/2006/main">
  <p:tag name="AS_UNIQUEID" val="10"/>
</p:tagLst>
</file>

<file path=ppt/tags/tag110.xml><?xml version="1.0" encoding="utf-8"?>
<p:tagLst xmlns:p="http://schemas.openxmlformats.org/presentationml/2006/main">
  <p:tag name="AS_UNIQUEID" val="109"/>
</p:tagLst>
</file>

<file path=ppt/tags/tag111.xml><?xml version="1.0" encoding="utf-8"?>
<p:tagLst xmlns:p="http://schemas.openxmlformats.org/presentationml/2006/main">
  <p:tag name="AS_UNIQUEID" val="110"/>
</p:tagLst>
</file>

<file path=ppt/tags/tag112.xml><?xml version="1.0" encoding="utf-8"?>
<p:tagLst xmlns:p="http://schemas.openxmlformats.org/presentationml/2006/main">
  <p:tag name="AS_UNIQUEID" val="111"/>
</p:tagLst>
</file>

<file path=ppt/tags/tag113.xml><?xml version="1.0" encoding="utf-8"?>
<p:tagLst xmlns:p="http://schemas.openxmlformats.org/presentationml/2006/main">
  <p:tag name="AS_UNIQUEID" val="112"/>
</p:tagLst>
</file>

<file path=ppt/tags/tag114.xml><?xml version="1.0" encoding="utf-8"?>
<p:tagLst xmlns:p="http://schemas.openxmlformats.org/presentationml/2006/main">
  <p:tag name="AS_UNIQUEID" val="113"/>
</p:tagLst>
</file>

<file path=ppt/tags/tag115.xml><?xml version="1.0" encoding="utf-8"?>
<p:tagLst xmlns:p="http://schemas.openxmlformats.org/presentationml/2006/main">
  <p:tag name="AS_UNIQUEID" val="114"/>
</p:tagLst>
</file>

<file path=ppt/tags/tag116.xml><?xml version="1.0" encoding="utf-8"?>
<p:tagLst xmlns:p="http://schemas.openxmlformats.org/presentationml/2006/main">
  <p:tag name="AS_UNIQUEID" val="115"/>
</p:tagLst>
</file>

<file path=ppt/tags/tag117.xml><?xml version="1.0" encoding="utf-8"?>
<p:tagLst xmlns:p="http://schemas.openxmlformats.org/presentationml/2006/main">
  <p:tag name="AS_UNIQUEID" val="116"/>
</p:tagLst>
</file>

<file path=ppt/tags/tag118.xml><?xml version="1.0" encoding="utf-8"?>
<p:tagLst xmlns:p="http://schemas.openxmlformats.org/presentationml/2006/main">
  <p:tag name="AS_UNIQUEID" val="117"/>
</p:tagLst>
</file>

<file path=ppt/tags/tag119.xml><?xml version="1.0" encoding="utf-8"?>
<p:tagLst xmlns:p="http://schemas.openxmlformats.org/presentationml/2006/main">
  <p:tag name="AS_UNIQUEID" val="118"/>
</p:tagLst>
</file>

<file path=ppt/tags/tag12.xml><?xml version="1.0" encoding="utf-8"?>
<p:tagLst xmlns:p="http://schemas.openxmlformats.org/presentationml/2006/main">
  <p:tag name="AS_UNIQUEID" val="11"/>
</p:tagLst>
</file>

<file path=ppt/tags/tag120.xml><?xml version="1.0" encoding="utf-8"?>
<p:tagLst xmlns:p="http://schemas.openxmlformats.org/presentationml/2006/main">
  <p:tag name="AS_UNIQUEID" val="119"/>
</p:tagLst>
</file>

<file path=ppt/tags/tag121.xml><?xml version="1.0" encoding="utf-8"?>
<p:tagLst xmlns:p="http://schemas.openxmlformats.org/presentationml/2006/main">
  <p:tag name="AS_UNIQUEID" val="120"/>
</p:tagLst>
</file>

<file path=ppt/tags/tag122.xml><?xml version="1.0" encoding="utf-8"?>
<p:tagLst xmlns:p="http://schemas.openxmlformats.org/presentationml/2006/main">
  <p:tag name="AS_UNIQUEID" val="121"/>
</p:tagLst>
</file>

<file path=ppt/tags/tag123.xml><?xml version="1.0" encoding="utf-8"?>
<p:tagLst xmlns:p="http://schemas.openxmlformats.org/presentationml/2006/main">
  <p:tag name="AS_UNIQUEID" val="122"/>
</p:tagLst>
</file>

<file path=ppt/tags/tag124.xml><?xml version="1.0" encoding="utf-8"?>
<p:tagLst xmlns:p="http://schemas.openxmlformats.org/presentationml/2006/main">
  <p:tag name="AS_UNIQUEID" val="123"/>
</p:tagLst>
</file>

<file path=ppt/tags/tag125.xml><?xml version="1.0" encoding="utf-8"?>
<p:tagLst xmlns:p="http://schemas.openxmlformats.org/presentationml/2006/main">
  <p:tag name="AS_UNIQUEID" val="124"/>
</p:tagLst>
</file>

<file path=ppt/tags/tag126.xml><?xml version="1.0" encoding="utf-8"?>
<p:tagLst xmlns:p="http://schemas.openxmlformats.org/presentationml/2006/main">
  <p:tag name="AS_UNIQUEID" val="125"/>
</p:tagLst>
</file>

<file path=ppt/tags/tag127.xml><?xml version="1.0" encoding="utf-8"?>
<p:tagLst xmlns:p="http://schemas.openxmlformats.org/presentationml/2006/main">
  <p:tag name="AS_UNIQUEID" val="126"/>
</p:tagLst>
</file>

<file path=ppt/tags/tag128.xml><?xml version="1.0" encoding="utf-8"?>
<p:tagLst xmlns:p="http://schemas.openxmlformats.org/presentationml/2006/main">
  <p:tag name="AS_UNIQUEID" val="127"/>
</p:tagLst>
</file>

<file path=ppt/tags/tag129.xml><?xml version="1.0" encoding="utf-8"?>
<p:tagLst xmlns:p="http://schemas.openxmlformats.org/presentationml/2006/main">
  <p:tag name="AS_UNIQUEID" val="128"/>
</p:tagLst>
</file>

<file path=ppt/tags/tag13.xml><?xml version="1.0" encoding="utf-8"?>
<p:tagLst xmlns:p="http://schemas.openxmlformats.org/presentationml/2006/main">
  <p:tag name="AS_UNIQUEID" val="12"/>
</p:tagLst>
</file>

<file path=ppt/tags/tag130.xml><?xml version="1.0" encoding="utf-8"?>
<p:tagLst xmlns:p="http://schemas.openxmlformats.org/presentationml/2006/main">
  <p:tag name="AS_UNIQUEID" val="129"/>
</p:tagLst>
</file>

<file path=ppt/tags/tag131.xml><?xml version="1.0" encoding="utf-8"?>
<p:tagLst xmlns:p="http://schemas.openxmlformats.org/presentationml/2006/main">
  <p:tag name="AS_UNIQUEID" val="130"/>
</p:tagLst>
</file>

<file path=ppt/tags/tag132.xml><?xml version="1.0" encoding="utf-8"?>
<p:tagLst xmlns:p="http://schemas.openxmlformats.org/presentationml/2006/main">
  <p:tag name="AS_UNIQUEID" val="131"/>
</p:tagLst>
</file>

<file path=ppt/tags/tag133.xml><?xml version="1.0" encoding="utf-8"?>
<p:tagLst xmlns:p="http://schemas.openxmlformats.org/presentationml/2006/main">
  <p:tag name="AS_UNIQUEID" val="132"/>
</p:tagLst>
</file>

<file path=ppt/tags/tag134.xml><?xml version="1.0" encoding="utf-8"?>
<p:tagLst xmlns:p="http://schemas.openxmlformats.org/presentationml/2006/main">
  <p:tag name="AS_UNIQUEID" val="133"/>
</p:tagLst>
</file>

<file path=ppt/tags/tag135.xml><?xml version="1.0" encoding="utf-8"?>
<p:tagLst xmlns:p="http://schemas.openxmlformats.org/presentationml/2006/main">
  <p:tag name="AS_UNIQUEID" val="134"/>
</p:tagLst>
</file>

<file path=ppt/tags/tag136.xml><?xml version="1.0" encoding="utf-8"?>
<p:tagLst xmlns:p="http://schemas.openxmlformats.org/presentationml/2006/main">
  <p:tag name="AS_UNIQUEID" val="135"/>
</p:tagLst>
</file>

<file path=ppt/tags/tag137.xml><?xml version="1.0" encoding="utf-8"?>
<p:tagLst xmlns:p="http://schemas.openxmlformats.org/presentationml/2006/main">
  <p:tag name="AS_UNIQUEID" val="136"/>
</p:tagLst>
</file>

<file path=ppt/tags/tag138.xml><?xml version="1.0" encoding="utf-8"?>
<p:tagLst xmlns:p="http://schemas.openxmlformats.org/presentationml/2006/main">
  <p:tag name="AS_UNIQUEID" val="137"/>
</p:tagLst>
</file>

<file path=ppt/tags/tag139.xml><?xml version="1.0" encoding="utf-8"?>
<p:tagLst xmlns:p="http://schemas.openxmlformats.org/presentationml/2006/main">
  <p:tag name="AS_UNIQUEID" val="138"/>
</p:tagLst>
</file>

<file path=ppt/tags/tag14.xml><?xml version="1.0" encoding="utf-8"?>
<p:tagLst xmlns:p="http://schemas.openxmlformats.org/presentationml/2006/main">
  <p:tag name="AS_UNIQUEID" val="13"/>
</p:tagLst>
</file>

<file path=ppt/tags/tag140.xml><?xml version="1.0" encoding="utf-8"?>
<p:tagLst xmlns:p="http://schemas.openxmlformats.org/presentationml/2006/main">
  <p:tag name="AS_UNIQUEID" val="139"/>
</p:tagLst>
</file>

<file path=ppt/tags/tag141.xml><?xml version="1.0" encoding="utf-8"?>
<p:tagLst xmlns:p="http://schemas.openxmlformats.org/presentationml/2006/main">
  <p:tag name="AS_UNIQUEID" val="140"/>
</p:tagLst>
</file>

<file path=ppt/tags/tag142.xml><?xml version="1.0" encoding="utf-8"?>
<p:tagLst xmlns:p="http://schemas.openxmlformats.org/presentationml/2006/main">
  <p:tag name="AS_UNIQUEID" val="141"/>
</p:tagLst>
</file>

<file path=ppt/tags/tag143.xml><?xml version="1.0" encoding="utf-8"?>
<p:tagLst xmlns:p="http://schemas.openxmlformats.org/presentationml/2006/main">
  <p:tag name="AS_UNIQUEID" val="142"/>
</p:tagLst>
</file>

<file path=ppt/tags/tag144.xml><?xml version="1.0" encoding="utf-8"?>
<p:tagLst xmlns:p="http://schemas.openxmlformats.org/presentationml/2006/main">
  <p:tag name="AS_UNIQUEID" val="143"/>
</p:tagLst>
</file>

<file path=ppt/tags/tag145.xml><?xml version="1.0" encoding="utf-8"?>
<p:tagLst xmlns:p="http://schemas.openxmlformats.org/presentationml/2006/main">
  <p:tag name="AS_UNIQUEID" val="144"/>
</p:tagLst>
</file>

<file path=ppt/tags/tag146.xml><?xml version="1.0" encoding="utf-8"?>
<p:tagLst xmlns:p="http://schemas.openxmlformats.org/presentationml/2006/main">
  <p:tag name="AS_UNIQUEID" val="145"/>
</p:tagLst>
</file>

<file path=ppt/tags/tag147.xml><?xml version="1.0" encoding="utf-8"?>
<p:tagLst xmlns:p="http://schemas.openxmlformats.org/presentationml/2006/main">
  <p:tag name="AS_UNIQUEID" val="146"/>
</p:tagLst>
</file>

<file path=ppt/tags/tag148.xml><?xml version="1.0" encoding="utf-8"?>
<p:tagLst xmlns:p="http://schemas.openxmlformats.org/presentationml/2006/main">
  <p:tag name="AS_UNIQUEID" val="147"/>
</p:tagLst>
</file>

<file path=ppt/tags/tag149.xml><?xml version="1.0" encoding="utf-8"?>
<p:tagLst xmlns:p="http://schemas.openxmlformats.org/presentationml/2006/main">
  <p:tag name="AS_UNIQUEID" val="148"/>
</p:tagLst>
</file>

<file path=ppt/tags/tag15.xml><?xml version="1.0" encoding="utf-8"?>
<p:tagLst xmlns:p="http://schemas.openxmlformats.org/presentationml/2006/main">
  <p:tag name="AS_UNIQUEID" val="14"/>
</p:tagLst>
</file>

<file path=ppt/tags/tag150.xml><?xml version="1.0" encoding="utf-8"?>
<p:tagLst xmlns:p="http://schemas.openxmlformats.org/presentationml/2006/main">
  <p:tag name="AS_UNIQUEID" val="149"/>
</p:tagLst>
</file>

<file path=ppt/tags/tag151.xml><?xml version="1.0" encoding="utf-8"?>
<p:tagLst xmlns:p="http://schemas.openxmlformats.org/presentationml/2006/main">
  <p:tag name="AS_UNIQUEID" val="150"/>
</p:tagLst>
</file>

<file path=ppt/tags/tag152.xml><?xml version="1.0" encoding="utf-8"?>
<p:tagLst xmlns:p="http://schemas.openxmlformats.org/presentationml/2006/main">
  <p:tag name="AS_UNIQUEID" val="151"/>
</p:tagLst>
</file>

<file path=ppt/tags/tag153.xml><?xml version="1.0" encoding="utf-8"?>
<p:tagLst xmlns:p="http://schemas.openxmlformats.org/presentationml/2006/main">
  <p:tag name="AS_UNIQUEID" val="152"/>
</p:tagLst>
</file>

<file path=ppt/tags/tag154.xml><?xml version="1.0" encoding="utf-8"?>
<p:tagLst xmlns:p="http://schemas.openxmlformats.org/presentationml/2006/main">
  <p:tag name="AS_UNIQUEID" val="153"/>
</p:tagLst>
</file>

<file path=ppt/tags/tag155.xml><?xml version="1.0" encoding="utf-8"?>
<p:tagLst xmlns:p="http://schemas.openxmlformats.org/presentationml/2006/main">
  <p:tag name="AS_UNIQUEID" val="154"/>
</p:tagLst>
</file>

<file path=ppt/tags/tag156.xml><?xml version="1.0" encoding="utf-8"?>
<p:tagLst xmlns:p="http://schemas.openxmlformats.org/presentationml/2006/main">
  <p:tag name="AS_UNIQUEID" val="155"/>
</p:tagLst>
</file>

<file path=ppt/tags/tag157.xml><?xml version="1.0" encoding="utf-8"?>
<p:tagLst xmlns:p="http://schemas.openxmlformats.org/presentationml/2006/main">
  <p:tag name="AS_UNIQUEID" val="156"/>
</p:tagLst>
</file>

<file path=ppt/tags/tag158.xml><?xml version="1.0" encoding="utf-8"?>
<p:tagLst xmlns:p="http://schemas.openxmlformats.org/presentationml/2006/main">
  <p:tag name="AS_UNIQUEID" val="157"/>
</p:tagLst>
</file>

<file path=ppt/tags/tag159.xml><?xml version="1.0" encoding="utf-8"?>
<p:tagLst xmlns:p="http://schemas.openxmlformats.org/presentationml/2006/main">
  <p:tag name="AS_UNIQUEID" val="158"/>
</p:tagLst>
</file>

<file path=ppt/tags/tag16.xml><?xml version="1.0" encoding="utf-8"?>
<p:tagLst xmlns:p="http://schemas.openxmlformats.org/presentationml/2006/main">
  <p:tag name="AS_UNIQUEID" val="15"/>
</p:tagLst>
</file>

<file path=ppt/tags/tag160.xml><?xml version="1.0" encoding="utf-8"?>
<p:tagLst xmlns:p="http://schemas.openxmlformats.org/presentationml/2006/main">
  <p:tag name="AS_UNIQUEID" val="159"/>
</p:tagLst>
</file>

<file path=ppt/tags/tag161.xml><?xml version="1.0" encoding="utf-8"?>
<p:tagLst xmlns:p="http://schemas.openxmlformats.org/presentationml/2006/main">
  <p:tag name="AS_UNIQUEID" val="160"/>
</p:tagLst>
</file>

<file path=ppt/tags/tag162.xml><?xml version="1.0" encoding="utf-8"?>
<p:tagLst xmlns:p="http://schemas.openxmlformats.org/presentationml/2006/main">
  <p:tag name="AS_UNIQUEID" val="161"/>
</p:tagLst>
</file>

<file path=ppt/tags/tag163.xml><?xml version="1.0" encoding="utf-8"?>
<p:tagLst xmlns:p="http://schemas.openxmlformats.org/presentationml/2006/main">
  <p:tag name="AS_UNIQUEID" val="162"/>
</p:tagLst>
</file>

<file path=ppt/tags/tag164.xml><?xml version="1.0" encoding="utf-8"?>
<p:tagLst xmlns:p="http://schemas.openxmlformats.org/presentationml/2006/main">
  <p:tag name="AS_UNIQUEID" val="163"/>
</p:tagLst>
</file>

<file path=ppt/tags/tag165.xml><?xml version="1.0" encoding="utf-8"?>
<p:tagLst xmlns:p="http://schemas.openxmlformats.org/presentationml/2006/main">
  <p:tag name="AS_UNIQUEID" val="164"/>
</p:tagLst>
</file>

<file path=ppt/tags/tag166.xml><?xml version="1.0" encoding="utf-8"?>
<p:tagLst xmlns:p="http://schemas.openxmlformats.org/presentationml/2006/main">
  <p:tag name="AS_UNIQUEID" val="165"/>
</p:tagLst>
</file>

<file path=ppt/tags/tag167.xml><?xml version="1.0" encoding="utf-8"?>
<p:tagLst xmlns:p="http://schemas.openxmlformats.org/presentationml/2006/main">
  <p:tag name="AS_UNIQUEID" val="166"/>
</p:tagLst>
</file>

<file path=ppt/tags/tag168.xml><?xml version="1.0" encoding="utf-8"?>
<p:tagLst xmlns:p="http://schemas.openxmlformats.org/presentationml/2006/main">
  <p:tag name="AS_UNIQUEID" val="167"/>
</p:tagLst>
</file>

<file path=ppt/tags/tag169.xml><?xml version="1.0" encoding="utf-8"?>
<p:tagLst xmlns:p="http://schemas.openxmlformats.org/presentationml/2006/main">
  <p:tag name="AS_UNIQUEID" val="168"/>
</p:tagLst>
</file>

<file path=ppt/tags/tag17.xml><?xml version="1.0" encoding="utf-8"?>
<p:tagLst xmlns:p="http://schemas.openxmlformats.org/presentationml/2006/main">
  <p:tag name="AS_UNIQUEID" val="16"/>
</p:tagLst>
</file>

<file path=ppt/tags/tag170.xml><?xml version="1.0" encoding="utf-8"?>
<p:tagLst xmlns:p="http://schemas.openxmlformats.org/presentationml/2006/main">
  <p:tag name="AS_UNIQUEID" val="169"/>
</p:tagLst>
</file>

<file path=ppt/tags/tag171.xml><?xml version="1.0" encoding="utf-8"?>
<p:tagLst xmlns:p="http://schemas.openxmlformats.org/presentationml/2006/main">
  <p:tag name="AS_UNIQUEID" val="170"/>
</p:tagLst>
</file>

<file path=ppt/tags/tag172.xml><?xml version="1.0" encoding="utf-8"?>
<p:tagLst xmlns:p="http://schemas.openxmlformats.org/presentationml/2006/main">
  <p:tag name="AS_UNIQUEID" val="171"/>
</p:tagLst>
</file>

<file path=ppt/tags/tag173.xml><?xml version="1.0" encoding="utf-8"?>
<p:tagLst xmlns:p="http://schemas.openxmlformats.org/presentationml/2006/main">
  <p:tag name="AS_UNIQUEID" val="172"/>
</p:tagLst>
</file>

<file path=ppt/tags/tag174.xml><?xml version="1.0" encoding="utf-8"?>
<p:tagLst xmlns:p="http://schemas.openxmlformats.org/presentationml/2006/main">
  <p:tag name="AS_UNIQUEID" val="173"/>
</p:tagLst>
</file>

<file path=ppt/tags/tag175.xml><?xml version="1.0" encoding="utf-8"?>
<p:tagLst xmlns:p="http://schemas.openxmlformats.org/presentationml/2006/main">
  <p:tag name="AS_UNIQUEID" val="174"/>
</p:tagLst>
</file>

<file path=ppt/tags/tag176.xml><?xml version="1.0" encoding="utf-8"?>
<p:tagLst xmlns:p="http://schemas.openxmlformats.org/presentationml/2006/main">
  <p:tag name="AS_UNIQUEID" val="175"/>
</p:tagLst>
</file>

<file path=ppt/tags/tag177.xml><?xml version="1.0" encoding="utf-8"?>
<p:tagLst xmlns:p="http://schemas.openxmlformats.org/presentationml/2006/main">
  <p:tag name="AS_UNIQUEID" val="176"/>
</p:tagLst>
</file>

<file path=ppt/tags/tag178.xml><?xml version="1.0" encoding="utf-8"?>
<p:tagLst xmlns:p="http://schemas.openxmlformats.org/presentationml/2006/main">
  <p:tag name="AS_UNIQUEID" val="177"/>
</p:tagLst>
</file>

<file path=ppt/tags/tag179.xml><?xml version="1.0" encoding="utf-8"?>
<p:tagLst xmlns:p="http://schemas.openxmlformats.org/presentationml/2006/main">
  <p:tag name="AS_UNIQUEID" val="178"/>
</p:tagLst>
</file>

<file path=ppt/tags/tag18.xml><?xml version="1.0" encoding="utf-8"?>
<p:tagLst xmlns:p="http://schemas.openxmlformats.org/presentationml/2006/main">
  <p:tag name="AS_UNIQUEID" val="17"/>
</p:tagLst>
</file>

<file path=ppt/tags/tag180.xml><?xml version="1.0" encoding="utf-8"?>
<p:tagLst xmlns:p="http://schemas.openxmlformats.org/presentationml/2006/main">
  <p:tag name="AS_UNIQUEID" val="179"/>
</p:tagLst>
</file>

<file path=ppt/tags/tag18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5.10.05"/>
  <p:tag name="AS_TITLE" val="Aspose.Slides for .NET 4.0"/>
  <p:tag name="AS_VERSION" val="15.8.0.0"/>
</p:tagLst>
</file>

<file path=ppt/tags/tag19.xml><?xml version="1.0" encoding="utf-8"?>
<p:tagLst xmlns:p="http://schemas.openxmlformats.org/presentationml/2006/main">
  <p:tag name="AS_UNIQUEID" val="1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1.xml><?xml version="1.0" encoding="utf-8"?>
<p:tagLst xmlns:p="http://schemas.openxmlformats.org/presentationml/2006/main">
  <p:tag name="AS_UNIQUEID" val="20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24"/>
</p:tagLst>
</file>

<file path=ppt/tags/tag26.xml><?xml version="1.0" encoding="utf-8"?>
<p:tagLst xmlns:p="http://schemas.openxmlformats.org/presentationml/2006/main">
  <p:tag name="AS_UNIQUEID" val="25"/>
</p:tagLst>
</file>

<file path=ppt/tags/tag27.xml><?xml version="1.0" encoding="utf-8"?>
<p:tagLst xmlns:p="http://schemas.openxmlformats.org/presentationml/2006/main">
  <p:tag name="AS_UNIQUEID" val="26"/>
</p:tagLst>
</file>

<file path=ppt/tags/tag28.xml><?xml version="1.0" encoding="utf-8"?>
<p:tagLst xmlns:p="http://schemas.openxmlformats.org/presentationml/2006/main">
  <p:tag name="AS_UNIQUEID" val="27"/>
</p:tagLst>
</file>

<file path=ppt/tags/tag29.xml><?xml version="1.0" encoding="utf-8"?>
<p:tagLst xmlns:p="http://schemas.openxmlformats.org/presentationml/2006/main">
  <p:tag name="AS_UNIQUEID" val="28"/>
</p:tagLst>
</file>

<file path=ppt/tags/tag3.xml><?xml version="1.0" encoding="utf-8"?>
<p:tagLst xmlns:p="http://schemas.openxmlformats.org/presentationml/2006/main">
  <p:tag name="AS_UNIQUEID" val="0"/>
</p:tagLst>
</file>

<file path=ppt/tags/tag30.xml><?xml version="1.0" encoding="utf-8"?>
<p:tagLst xmlns:p="http://schemas.openxmlformats.org/presentationml/2006/main">
  <p:tag name="AS_UNIQUEID" val="29"/>
</p:tagLst>
</file>

<file path=ppt/tags/tag31.xml><?xml version="1.0" encoding="utf-8"?>
<p:tagLst xmlns:p="http://schemas.openxmlformats.org/presentationml/2006/main">
  <p:tag name="AS_UNIQUEID" val="30"/>
</p:tagLst>
</file>

<file path=ppt/tags/tag32.xml><?xml version="1.0" encoding="utf-8"?>
<p:tagLst xmlns:p="http://schemas.openxmlformats.org/presentationml/2006/main">
  <p:tag name="AS_UNIQUEID" val="31"/>
</p:tagLst>
</file>

<file path=ppt/tags/tag33.xml><?xml version="1.0" encoding="utf-8"?>
<p:tagLst xmlns:p="http://schemas.openxmlformats.org/presentationml/2006/main">
  <p:tag name="AS_UNIQUEID" val="32"/>
</p:tagLst>
</file>

<file path=ppt/tags/tag34.xml><?xml version="1.0" encoding="utf-8"?>
<p:tagLst xmlns:p="http://schemas.openxmlformats.org/presentationml/2006/main">
  <p:tag name="AS_UNIQUEID" val="33"/>
</p:tagLst>
</file>

<file path=ppt/tags/tag35.xml><?xml version="1.0" encoding="utf-8"?>
<p:tagLst xmlns:p="http://schemas.openxmlformats.org/presentationml/2006/main">
  <p:tag name="AS_UNIQUEID" val="34"/>
</p:tagLst>
</file>

<file path=ppt/tags/tag36.xml><?xml version="1.0" encoding="utf-8"?>
<p:tagLst xmlns:p="http://schemas.openxmlformats.org/presentationml/2006/main">
  <p:tag name="AS_UNIQUEID" val="35"/>
</p:tagLst>
</file>

<file path=ppt/tags/tag37.xml><?xml version="1.0" encoding="utf-8"?>
<p:tagLst xmlns:p="http://schemas.openxmlformats.org/presentationml/2006/main">
  <p:tag name="AS_UNIQUEID" val="36"/>
</p:tagLst>
</file>

<file path=ppt/tags/tag38.xml><?xml version="1.0" encoding="utf-8"?>
<p:tagLst xmlns:p="http://schemas.openxmlformats.org/presentationml/2006/main">
  <p:tag name="AS_UNIQUEID" val="37"/>
</p:tagLst>
</file>

<file path=ppt/tags/tag39.xml><?xml version="1.0" encoding="utf-8"?>
<p:tagLst xmlns:p="http://schemas.openxmlformats.org/presentationml/2006/main">
  <p:tag name="AS_UNIQUEID" val="38"/>
</p:tagLst>
</file>

<file path=ppt/tags/tag4.xml><?xml version="1.0" encoding="utf-8"?>
<p:tagLst xmlns:p="http://schemas.openxmlformats.org/presentationml/2006/main">
  <p:tag name="AS_UNIQUEID" val="3"/>
</p:tagLst>
</file>

<file path=ppt/tags/tag40.xml><?xml version="1.0" encoding="utf-8"?>
<p:tagLst xmlns:p="http://schemas.openxmlformats.org/presentationml/2006/main">
  <p:tag name="AS_UNIQUEID" val="39"/>
</p:tagLst>
</file>

<file path=ppt/tags/tag41.xml><?xml version="1.0" encoding="utf-8"?>
<p:tagLst xmlns:p="http://schemas.openxmlformats.org/presentationml/2006/main">
  <p:tag name="AS_UNIQUEID" val="40"/>
</p:tagLst>
</file>

<file path=ppt/tags/tag42.xml><?xml version="1.0" encoding="utf-8"?>
<p:tagLst xmlns:p="http://schemas.openxmlformats.org/presentationml/2006/main">
  <p:tag name="AS_UNIQUEID" val="41"/>
</p:tagLst>
</file>

<file path=ppt/tags/tag43.xml><?xml version="1.0" encoding="utf-8"?>
<p:tagLst xmlns:p="http://schemas.openxmlformats.org/presentationml/2006/main">
  <p:tag name="AS_UNIQUEID" val="42"/>
</p:tagLst>
</file>

<file path=ppt/tags/tag44.xml><?xml version="1.0" encoding="utf-8"?>
<p:tagLst xmlns:p="http://schemas.openxmlformats.org/presentationml/2006/main">
  <p:tag name="AS_UNIQUEID" val="43"/>
</p:tagLst>
</file>

<file path=ppt/tags/tag45.xml><?xml version="1.0" encoding="utf-8"?>
<p:tagLst xmlns:p="http://schemas.openxmlformats.org/presentationml/2006/main">
  <p:tag name="AS_UNIQUEID" val="44"/>
</p:tagLst>
</file>

<file path=ppt/tags/tag46.xml><?xml version="1.0" encoding="utf-8"?>
<p:tagLst xmlns:p="http://schemas.openxmlformats.org/presentationml/2006/main">
  <p:tag name="AS_UNIQUEID" val="45"/>
</p:tagLst>
</file>

<file path=ppt/tags/tag47.xml><?xml version="1.0" encoding="utf-8"?>
<p:tagLst xmlns:p="http://schemas.openxmlformats.org/presentationml/2006/main">
  <p:tag name="AS_UNIQUEID" val="46"/>
</p:tagLst>
</file>

<file path=ppt/tags/tag48.xml><?xml version="1.0" encoding="utf-8"?>
<p:tagLst xmlns:p="http://schemas.openxmlformats.org/presentationml/2006/main">
  <p:tag name="AS_UNIQUEID" val="47"/>
</p:tagLst>
</file>

<file path=ppt/tags/tag49.xml><?xml version="1.0" encoding="utf-8"?>
<p:tagLst xmlns:p="http://schemas.openxmlformats.org/presentationml/2006/main">
  <p:tag name="AS_UNIQUEID" val="48"/>
</p:tagLst>
</file>

<file path=ppt/tags/tag5.xml><?xml version="1.0" encoding="utf-8"?>
<p:tagLst xmlns:p="http://schemas.openxmlformats.org/presentationml/2006/main">
  <p:tag name="AS_UNIQUEID" val="4"/>
</p:tagLst>
</file>

<file path=ppt/tags/tag50.xml><?xml version="1.0" encoding="utf-8"?>
<p:tagLst xmlns:p="http://schemas.openxmlformats.org/presentationml/2006/main">
  <p:tag name="AS_UNIQUEID" val="49"/>
</p:tagLst>
</file>

<file path=ppt/tags/tag51.xml><?xml version="1.0" encoding="utf-8"?>
<p:tagLst xmlns:p="http://schemas.openxmlformats.org/presentationml/2006/main">
  <p:tag name="AS_UNIQUEID" val="50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53"/>
</p:tagLst>
</file>

<file path=ppt/tags/tag55.xml><?xml version="1.0" encoding="utf-8"?>
<p:tagLst xmlns:p="http://schemas.openxmlformats.org/presentationml/2006/main">
  <p:tag name="AS_UNIQUEID" val="54"/>
</p:tagLst>
</file>

<file path=ppt/tags/tag56.xml><?xml version="1.0" encoding="utf-8"?>
<p:tagLst xmlns:p="http://schemas.openxmlformats.org/presentationml/2006/main">
  <p:tag name="AS_UNIQUEID" val="55"/>
</p:tagLst>
</file>

<file path=ppt/tags/tag57.xml><?xml version="1.0" encoding="utf-8"?>
<p:tagLst xmlns:p="http://schemas.openxmlformats.org/presentationml/2006/main">
  <p:tag name="AS_UNIQUEID" val="56"/>
</p:tagLst>
</file>

<file path=ppt/tags/tag58.xml><?xml version="1.0" encoding="utf-8"?>
<p:tagLst xmlns:p="http://schemas.openxmlformats.org/presentationml/2006/main">
  <p:tag name="AS_UNIQUEID" val="57"/>
</p:tagLst>
</file>

<file path=ppt/tags/tag59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5"/>
</p:tagLst>
</file>

<file path=ppt/tags/tag60.xml><?xml version="1.0" encoding="utf-8"?>
<p:tagLst xmlns:p="http://schemas.openxmlformats.org/presentationml/2006/main">
  <p:tag name="AS_UNIQUEID" val="59"/>
</p:tagLst>
</file>

<file path=ppt/tags/tag61.xml><?xml version="1.0" encoding="utf-8"?>
<p:tagLst xmlns:p="http://schemas.openxmlformats.org/presentationml/2006/main">
  <p:tag name="AS_UNIQUEID" val="60"/>
</p:tagLst>
</file>

<file path=ppt/tags/tag62.xml><?xml version="1.0" encoding="utf-8"?>
<p:tagLst xmlns:p="http://schemas.openxmlformats.org/presentationml/2006/main">
  <p:tag name="AS_UNIQUEID" val="61"/>
</p:tagLst>
</file>

<file path=ppt/tags/tag63.xml><?xml version="1.0" encoding="utf-8"?>
<p:tagLst xmlns:p="http://schemas.openxmlformats.org/presentationml/2006/main">
  <p:tag name="AS_UNIQUEID" val="62"/>
</p:tagLst>
</file>

<file path=ppt/tags/tag64.xml><?xml version="1.0" encoding="utf-8"?>
<p:tagLst xmlns:p="http://schemas.openxmlformats.org/presentationml/2006/main">
  <p:tag name="AS_UNIQUEID" val="63"/>
</p:tagLst>
</file>

<file path=ppt/tags/tag65.xml><?xml version="1.0" encoding="utf-8"?>
<p:tagLst xmlns:p="http://schemas.openxmlformats.org/presentationml/2006/main">
  <p:tag name="AS_UNIQUEID" val="64"/>
</p:tagLst>
</file>

<file path=ppt/tags/tag66.xml><?xml version="1.0" encoding="utf-8"?>
<p:tagLst xmlns:p="http://schemas.openxmlformats.org/presentationml/2006/main">
  <p:tag name="AS_UNIQUEID" val="65"/>
</p:tagLst>
</file>

<file path=ppt/tags/tag67.xml><?xml version="1.0" encoding="utf-8"?>
<p:tagLst xmlns:p="http://schemas.openxmlformats.org/presentationml/2006/main">
  <p:tag name="AS_UNIQUEID" val="66"/>
</p:tagLst>
</file>

<file path=ppt/tags/tag68.xml><?xml version="1.0" encoding="utf-8"?>
<p:tagLst xmlns:p="http://schemas.openxmlformats.org/presentationml/2006/main">
  <p:tag name="AS_UNIQUEID" val="67"/>
</p:tagLst>
</file>

<file path=ppt/tags/tag69.xml><?xml version="1.0" encoding="utf-8"?>
<p:tagLst xmlns:p="http://schemas.openxmlformats.org/presentationml/2006/main">
  <p:tag name="AS_UNIQUEID" val="68"/>
</p:tagLst>
</file>

<file path=ppt/tags/tag7.xml><?xml version="1.0" encoding="utf-8"?>
<p:tagLst xmlns:p="http://schemas.openxmlformats.org/presentationml/2006/main">
  <p:tag name="AS_UNIQUEID" val="6"/>
</p:tagLst>
</file>

<file path=ppt/tags/tag70.xml><?xml version="1.0" encoding="utf-8"?>
<p:tagLst xmlns:p="http://schemas.openxmlformats.org/presentationml/2006/main">
  <p:tag name="AS_UNIQUEID" val="69"/>
</p:tagLst>
</file>

<file path=ppt/tags/tag71.xml><?xml version="1.0" encoding="utf-8"?>
<p:tagLst xmlns:p="http://schemas.openxmlformats.org/presentationml/2006/main">
  <p:tag name="AS_UNIQUEID" val="70"/>
</p:tagLst>
</file>

<file path=ppt/tags/tag72.xml><?xml version="1.0" encoding="utf-8"?>
<p:tagLst xmlns:p="http://schemas.openxmlformats.org/presentationml/2006/main">
  <p:tag name="AS_UNIQUEID" val="71"/>
</p:tagLst>
</file>

<file path=ppt/tags/tag73.xml><?xml version="1.0" encoding="utf-8"?>
<p:tagLst xmlns:p="http://schemas.openxmlformats.org/presentationml/2006/main">
  <p:tag name="AS_UNIQUEID" val="72"/>
</p:tagLst>
</file>

<file path=ppt/tags/tag74.xml><?xml version="1.0" encoding="utf-8"?>
<p:tagLst xmlns:p="http://schemas.openxmlformats.org/presentationml/2006/main">
  <p:tag name="AS_UNIQUEID" val="73"/>
</p:tagLst>
</file>

<file path=ppt/tags/tag75.xml><?xml version="1.0" encoding="utf-8"?>
<p:tagLst xmlns:p="http://schemas.openxmlformats.org/presentationml/2006/main">
  <p:tag name="AS_UNIQUEID" val="74"/>
</p:tagLst>
</file>

<file path=ppt/tags/tag76.xml><?xml version="1.0" encoding="utf-8"?>
<p:tagLst xmlns:p="http://schemas.openxmlformats.org/presentationml/2006/main">
  <p:tag name="AS_UNIQUEID" val="75"/>
</p:tagLst>
</file>

<file path=ppt/tags/tag77.xml><?xml version="1.0" encoding="utf-8"?>
<p:tagLst xmlns:p="http://schemas.openxmlformats.org/presentationml/2006/main">
  <p:tag name="AS_UNIQUEID" val="76"/>
</p:tagLst>
</file>

<file path=ppt/tags/tag78.xml><?xml version="1.0" encoding="utf-8"?>
<p:tagLst xmlns:p="http://schemas.openxmlformats.org/presentationml/2006/main">
  <p:tag name="AS_UNIQUEID" val="77"/>
</p:tagLst>
</file>

<file path=ppt/tags/tag79.xml><?xml version="1.0" encoding="utf-8"?>
<p:tagLst xmlns:p="http://schemas.openxmlformats.org/presentationml/2006/main">
  <p:tag name="AS_UNIQUEID" val="78"/>
</p:tagLst>
</file>

<file path=ppt/tags/tag8.xml><?xml version="1.0" encoding="utf-8"?>
<p:tagLst xmlns:p="http://schemas.openxmlformats.org/presentationml/2006/main">
  <p:tag name="AS_UNIQUEID" val="7"/>
</p:tagLst>
</file>

<file path=ppt/tags/tag80.xml><?xml version="1.0" encoding="utf-8"?>
<p:tagLst xmlns:p="http://schemas.openxmlformats.org/presentationml/2006/main">
  <p:tag name="AS_UNIQUEID" val="79"/>
</p:tagLst>
</file>

<file path=ppt/tags/tag81.xml><?xml version="1.0" encoding="utf-8"?>
<p:tagLst xmlns:p="http://schemas.openxmlformats.org/presentationml/2006/main">
  <p:tag name="AS_UNIQUEID" val="80"/>
</p:tagLst>
</file>

<file path=ppt/tags/tag82.xml><?xml version="1.0" encoding="utf-8"?>
<p:tagLst xmlns:p="http://schemas.openxmlformats.org/presentationml/2006/main">
  <p:tag name="AS_UNIQUEID" val="81"/>
</p:tagLst>
</file>

<file path=ppt/tags/tag83.xml><?xml version="1.0" encoding="utf-8"?>
<p:tagLst xmlns:p="http://schemas.openxmlformats.org/presentationml/2006/main">
  <p:tag name="AS_UNIQUEID" val="82"/>
</p:tagLst>
</file>

<file path=ppt/tags/tag84.xml><?xml version="1.0" encoding="utf-8"?>
<p:tagLst xmlns:p="http://schemas.openxmlformats.org/presentationml/2006/main">
  <p:tag name="AS_UNIQUEID" val="83"/>
</p:tagLst>
</file>

<file path=ppt/tags/tag85.xml><?xml version="1.0" encoding="utf-8"?>
<p:tagLst xmlns:p="http://schemas.openxmlformats.org/presentationml/2006/main">
  <p:tag name="AS_UNIQUEID" val="84"/>
</p:tagLst>
</file>

<file path=ppt/tags/tag86.xml><?xml version="1.0" encoding="utf-8"?>
<p:tagLst xmlns:p="http://schemas.openxmlformats.org/presentationml/2006/main">
  <p:tag name="AS_UNIQUEID" val="85"/>
</p:tagLst>
</file>

<file path=ppt/tags/tag87.xml><?xml version="1.0" encoding="utf-8"?>
<p:tagLst xmlns:p="http://schemas.openxmlformats.org/presentationml/2006/main">
  <p:tag name="AS_UNIQUEID" val="86"/>
</p:tagLst>
</file>

<file path=ppt/tags/tag88.xml><?xml version="1.0" encoding="utf-8"?>
<p:tagLst xmlns:p="http://schemas.openxmlformats.org/presentationml/2006/main">
  <p:tag name="AS_UNIQUEID" val="87"/>
</p:tagLst>
</file>

<file path=ppt/tags/tag89.xml><?xml version="1.0" encoding="utf-8"?>
<p:tagLst xmlns:p="http://schemas.openxmlformats.org/presentationml/2006/main">
  <p:tag name="AS_UNIQUEID" val="88"/>
</p:tagLst>
</file>

<file path=ppt/tags/tag9.xml><?xml version="1.0" encoding="utf-8"?>
<p:tagLst xmlns:p="http://schemas.openxmlformats.org/presentationml/2006/main">
  <p:tag name="AS_UNIQUEID" val="8"/>
</p:tagLst>
</file>

<file path=ppt/tags/tag90.xml><?xml version="1.0" encoding="utf-8"?>
<p:tagLst xmlns:p="http://schemas.openxmlformats.org/presentationml/2006/main">
  <p:tag name="AS_UNIQUEID" val="89"/>
</p:tagLst>
</file>

<file path=ppt/tags/tag91.xml><?xml version="1.0" encoding="utf-8"?>
<p:tagLst xmlns:p="http://schemas.openxmlformats.org/presentationml/2006/main">
  <p:tag name="AS_UNIQUEID" val="90"/>
</p:tagLst>
</file>

<file path=ppt/tags/tag92.xml><?xml version="1.0" encoding="utf-8"?>
<p:tagLst xmlns:p="http://schemas.openxmlformats.org/presentationml/2006/main">
  <p:tag name="AS_UNIQUEID" val="91"/>
</p:tagLst>
</file>

<file path=ppt/tags/tag93.xml><?xml version="1.0" encoding="utf-8"?>
<p:tagLst xmlns:p="http://schemas.openxmlformats.org/presentationml/2006/main">
  <p:tag name="AS_UNIQUEID" val="92"/>
</p:tagLst>
</file>

<file path=ppt/tags/tag94.xml><?xml version="1.0" encoding="utf-8"?>
<p:tagLst xmlns:p="http://schemas.openxmlformats.org/presentationml/2006/main">
  <p:tag name="AS_UNIQUEID" val="93"/>
</p:tagLst>
</file>

<file path=ppt/tags/tag95.xml><?xml version="1.0" encoding="utf-8"?>
<p:tagLst xmlns:p="http://schemas.openxmlformats.org/presentationml/2006/main">
  <p:tag name="AS_UNIQUEID" val="94"/>
</p:tagLst>
</file>

<file path=ppt/tags/tag96.xml><?xml version="1.0" encoding="utf-8"?>
<p:tagLst xmlns:p="http://schemas.openxmlformats.org/presentationml/2006/main">
  <p:tag name="AS_UNIQUEID" val="95"/>
</p:tagLst>
</file>

<file path=ppt/tags/tag97.xml><?xml version="1.0" encoding="utf-8"?>
<p:tagLst xmlns:p="http://schemas.openxmlformats.org/presentationml/2006/main">
  <p:tag name="AS_UNIQUEID" val="96"/>
</p:tagLst>
</file>

<file path=ppt/tags/tag98.xml><?xml version="1.0" encoding="utf-8"?>
<p:tagLst xmlns:p="http://schemas.openxmlformats.org/presentationml/2006/main">
  <p:tag name="AS_UNIQUEID" val="97"/>
</p:tagLst>
</file>

<file path=ppt/tags/tag99.xml><?xml version="1.0" encoding="utf-8"?>
<p:tagLst xmlns:p="http://schemas.openxmlformats.org/presentationml/2006/main">
  <p:tag name="AS_UNIQUEID" val="98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  <a:tileRect/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  <a:tileRect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>Flow</Template>
  <Manager/>
  <Company/>
  <PresentationFormat>On-screen Show (4:3)</PresentationFormat>
  <SharedDoc>0</SharedDoc>
  <Application>Aspose.Slides for .NET</Application>
  <AppVersion>15.0800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